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62" r:id="rId5"/>
    <p:sldId id="263" r:id="rId6"/>
    <p:sldId id="273" r:id="rId7"/>
    <p:sldId id="265" r:id="rId8"/>
    <p:sldId id="266" r:id="rId9"/>
    <p:sldId id="269" r:id="rId10"/>
    <p:sldId id="270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DA8B8-7FAC-4FCB-8173-B904D6849F9F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384D1-D708-4B08-A7E1-7C5FB67BC3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8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384D1-D708-4B08-A7E1-7C5FB67BC39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39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вырезанными противолежащими углами 7"/>
          <p:cNvSpPr/>
          <p:nvPr userDrawn="1"/>
        </p:nvSpPr>
        <p:spPr>
          <a:xfrm>
            <a:off x="611560" y="1484784"/>
            <a:ext cx="8064896" cy="4104456"/>
          </a:xfrm>
          <a:prstGeom prst="snip2DiagRect">
            <a:avLst>
              <a:gd name="adj1" fmla="val 30323"/>
              <a:gd name="adj2" fmla="val 32447"/>
            </a:avLst>
          </a:prstGeo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95000">
                <a:schemeClr val="accent3">
                  <a:tint val="37000"/>
                  <a:satMod val="300000"/>
                  <a:alpha val="47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6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7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3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>
            <a:off x="251520" y="188640"/>
            <a:ext cx="8640960" cy="6480720"/>
          </a:xfrm>
          <a:prstGeom prst="round2Diag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44000"/>
                </a:schemeClr>
              </a:gs>
              <a:gs pos="100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29219"/>
            <a:ext cx="1722124" cy="2438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9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62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9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94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2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05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4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3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A67E-E557-4218-88FD-E7C67D2A1F24}" type="datetimeFigureOut">
              <a:rPr lang="ru-RU" smtClean="0"/>
              <a:t>17.05.2025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F705-6939-47CE-98EF-D33B83F93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3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jpeg"/><Relationship Id="rId7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jpeg"/><Relationship Id="rId9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jpe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62.pn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628384" cy="24482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Программа краеведческого образования детей дошкольного возраста «Земля, где я сделал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свой первый шажок»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_Albionic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6929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i="1" dirty="0">
                <a:latin typeface="Candara"/>
              </a:rPr>
              <a:t>Экскурсия «Путешествие по краснообской роще»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Цель: продолжать знакомить детей с красотой родного края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провели: Калинина ИА, Машукова О.В, психолог Соколовская М.Е.</a:t>
            </a:r>
          </a:p>
        </p:txBody>
      </p:sp>
      <p:pic>
        <p:nvPicPr>
          <p:cNvPr id="4" name="Picture 3" descr="D:\работа\2020 - 2021 подготовительная группа\фото для проекта и кружка\SAVE_20200916_131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76216">
            <a:off x="487844" y="1742914"/>
            <a:ext cx="2003041" cy="15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459468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правила поведения </a:t>
            </a:r>
          </a:p>
          <a:p>
            <a:r>
              <a:rPr lang="ru-RU" sz="1400" b="1" i="1" dirty="0"/>
              <a:t>в лесу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4306">
            <a:off x="674641" y="3902821"/>
            <a:ext cx="2354281" cy="176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2120" y="6110779"/>
            <a:ext cx="220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кормим лесных жителей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1627">
            <a:off x="6356359" y="1564110"/>
            <a:ext cx="2197746" cy="164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700836">
            <a:off x="6382744" y="3271955"/>
            <a:ext cx="190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минутка релаксации </a:t>
            </a:r>
          </a:p>
          <a:p>
            <a:r>
              <a:rPr lang="ru-RU" sz="1400" b="1" i="1" dirty="0"/>
              <a:t>с психологом</a:t>
            </a:r>
          </a:p>
        </p:txBody>
      </p:sp>
      <p:pic>
        <p:nvPicPr>
          <p:cNvPr id="10" name="Picture 3" descr="D:\работа\2020 - 2021 подготовительная группа\фото для проекта и кружка\IMG_20200916_1148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4160">
            <a:off x="5973899" y="4027539"/>
            <a:ext cx="2172098" cy="16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07152" y="5880934"/>
            <a:ext cx="1883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наш подарок роще</a:t>
            </a:r>
          </a:p>
          <a:p>
            <a:r>
              <a:rPr lang="ru-RU" sz="1400" b="1" i="1" dirty="0"/>
              <a:t>- кормушка для птиц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33" y="1855386"/>
            <a:ext cx="3098043" cy="232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272" y="4331010"/>
            <a:ext cx="1889206" cy="1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260" y="5747914"/>
            <a:ext cx="1371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мини – музей </a:t>
            </a:r>
          </a:p>
          <a:p>
            <a:r>
              <a:rPr lang="ru-RU" sz="1400" b="1" i="1" dirty="0"/>
              <a:t>«</a:t>
            </a:r>
            <a:r>
              <a:rPr lang="ru-RU" sz="1400" b="1" i="1" dirty="0" err="1"/>
              <a:t>Краснообская</a:t>
            </a:r>
            <a:endParaRPr lang="ru-RU" sz="1400" b="1" i="1" dirty="0"/>
          </a:p>
          <a:p>
            <a:r>
              <a:rPr lang="ru-RU" sz="1400" b="1" i="1" dirty="0"/>
              <a:t>роща»</a:t>
            </a:r>
          </a:p>
        </p:txBody>
      </p:sp>
    </p:spTree>
    <p:extLst>
      <p:ext uri="{BB962C8B-B14F-4D97-AF65-F5344CB8AC3E}">
        <p14:creationId xmlns:p14="http://schemas.microsoft.com/office/powerpoint/2010/main" val="154895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94121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>
                <a:latin typeface="Candara"/>
              </a:rPr>
              <a:t>НОД по темам:   «Школы Краснообска», «Безопасность на улицах посёлка», «Урожай в родном краю», «Золотая осень в </a:t>
            </a:r>
            <a:r>
              <a:rPr lang="ru-RU" sz="2000" b="1" i="1" dirty="0" err="1">
                <a:latin typeface="Candara"/>
              </a:rPr>
              <a:t>Краснообске</a:t>
            </a:r>
            <a:r>
              <a:rPr lang="ru-RU" sz="2000" b="1" i="1" dirty="0">
                <a:latin typeface="Candara"/>
              </a:rPr>
              <a:t>»</a:t>
            </a:r>
          </a:p>
        </p:txBody>
      </p:sp>
      <p:pic>
        <p:nvPicPr>
          <p:cNvPr id="4" name="Picture 2" descr="D:\работа\2020 - 2021 подготовительная группа\фото для проекта и кружка\IMG_20200904_0937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0249">
            <a:off x="547984" y="1665784"/>
            <a:ext cx="974850" cy="18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работа\2020 - 2021 подготовительная группа\фото для проекта и кружка\IMG_20200904_0938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0841">
            <a:off x="1710903" y="1486979"/>
            <a:ext cx="735800" cy="11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работа\2020 - 2021 подготовительная группа\фото для проекта и кружка\IMG_20200904_093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09816">
            <a:off x="1741102" y="2483430"/>
            <a:ext cx="1280793" cy="96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964" y="4369355"/>
            <a:ext cx="1021664" cy="136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0090" y="5731574"/>
            <a:ext cx="23974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мини – музей </a:t>
            </a:r>
          </a:p>
          <a:p>
            <a:r>
              <a:rPr lang="ru-RU" sz="1400" b="1" i="1" dirty="0"/>
              <a:t>«Школьные </a:t>
            </a:r>
          </a:p>
          <a:p>
            <a:r>
              <a:rPr lang="ru-RU" sz="1400" b="1" i="1" dirty="0"/>
              <a:t>принадлежности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943" y="3660335"/>
            <a:ext cx="1578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Занятие «Школы</a:t>
            </a:r>
          </a:p>
          <a:p>
            <a:r>
              <a:rPr lang="ru-RU" sz="1400" b="1" i="1" dirty="0"/>
              <a:t> нашего посёлка»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796">
            <a:off x="3245108" y="1519053"/>
            <a:ext cx="1265535" cy="16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742">
            <a:off x="2877630" y="4377727"/>
            <a:ext cx="1711589" cy="117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20496413">
            <a:off x="2979748" y="3303767"/>
            <a:ext cx="15520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Несёт меня Лиса</a:t>
            </a:r>
          </a:p>
          <a:p>
            <a:r>
              <a:rPr lang="ru-RU" sz="1400" b="1" i="1" dirty="0"/>
              <a:t>За синие леса</a:t>
            </a:r>
          </a:p>
        </p:txBody>
      </p:sp>
      <p:sp>
        <p:nvSpPr>
          <p:cNvPr id="10" name="TextBox 9"/>
          <p:cNvSpPr txBox="1"/>
          <p:nvPr/>
        </p:nvSpPr>
        <p:spPr>
          <a:xfrm rot="228277">
            <a:off x="3292947" y="5778386"/>
            <a:ext cx="1748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Выставка рисунков</a:t>
            </a:r>
          </a:p>
          <a:p>
            <a:r>
              <a:rPr lang="ru-RU" sz="1400" b="1" i="1" dirty="0"/>
              <a:t>«Свой – чужой»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8093">
            <a:off x="7090343" y="1915179"/>
            <a:ext cx="1298623" cy="173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568">
            <a:off x="5047182" y="4187398"/>
            <a:ext cx="1322558" cy="17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88701" y="3751539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Задание: «Приготовь </a:t>
            </a:r>
          </a:p>
          <a:p>
            <a:r>
              <a:rPr lang="ru-RU" sz="1400" b="1" i="1" dirty="0"/>
              <a:t>овощное блюдо</a:t>
            </a: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699">
            <a:off x="7034564" y="4694675"/>
            <a:ext cx="1507049" cy="113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 rot="1199075">
            <a:off x="6427744" y="5804309"/>
            <a:ext cx="162429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1400" b="1" i="1" dirty="0"/>
              <a:t>Лепка из солёного</a:t>
            </a:r>
          </a:p>
          <a:p>
            <a:r>
              <a:rPr lang="ru-RU" sz="1400" b="1" i="1" dirty="0"/>
              <a:t>теста «Овощи»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68144" y="2696085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114" y="1365639"/>
            <a:ext cx="1682409" cy="12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50405" y="2780928"/>
            <a:ext cx="2013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Выставка поделок</a:t>
            </a:r>
          </a:p>
          <a:p>
            <a:r>
              <a:rPr lang="ru-RU" sz="1400" b="1" i="1" dirty="0"/>
              <a:t>из пластилина «Осенняя</a:t>
            </a:r>
          </a:p>
          <a:p>
            <a:r>
              <a:rPr lang="ru-RU" sz="1400" b="1" i="1" dirty="0"/>
              <a:t>радуга»</a:t>
            </a:r>
          </a:p>
        </p:txBody>
      </p:sp>
    </p:spTree>
    <p:extLst>
      <p:ext uri="{BB962C8B-B14F-4D97-AF65-F5344CB8AC3E}">
        <p14:creationId xmlns:p14="http://schemas.microsoft.com/office/powerpoint/2010/main" val="331431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i="1" dirty="0"/>
              <a:t>1 куплет</a:t>
            </a:r>
          </a:p>
          <a:p>
            <a:pPr marL="0" indent="0">
              <a:buNone/>
            </a:pPr>
            <a:r>
              <a:rPr lang="ru-RU" sz="1400" b="1" i="1" dirty="0"/>
              <a:t>Краснообск – это очень красивый</a:t>
            </a:r>
          </a:p>
          <a:p>
            <a:pPr marL="0" indent="0">
              <a:buNone/>
            </a:pPr>
            <a:r>
              <a:rPr lang="ru-RU" sz="1400" b="1" i="1" dirty="0"/>
              <a:t>У Оби наш посёлок родной</a:t>
            </a:r>
          </a:p>
          <a:p>
            <a:pPr marL="0" indent="0">
              <a:buNone/>
            </a:pPr>
            <a:r>
              <a:rPr lang="ru-RU" sz="1400" b="1" i="1" dirty="0"/>
              <a:t>Нет прекраснее места на свете, </a:t>
            </a:r>
          </a:p>
          <a:p>
            <a:pPr marL="0" indent="0">
              <a:buNone/>
            </a:pPr>
            <a:r>
              <a:rPr lang="ru-RU" sz="1400" b="1" i="1" dirty="0"/>
              <a:t>Любим мы Краснообск всей душой!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</a:rPr>
              <a:t>Припев.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</a:rPr>
              <a:t>Солнышко светит , пчёлки жужжат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</a:rPr>
              <a:t>Птички поют свои трели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</a:rPr>
              <a:t>В этом краю наш любимый детсад</a:t>
            </a:r>
          </a:p>
          <a:p>
            <a:pPr marL="0" lvl="0" indent="0">
              <a:buNone/>
            </a:pPr>
            <a:r>
              <a:rPr lang="ru-RU" sz="1400" b="1" i="1" dirty="0">
                <a:solidFill>
                  <a:prstClr val="black"/>
                </a:solidFill>
              </a:rPr>
              <a:t>Детям открыл свои двери</a:t>
            </a:r>
          </a:p>
          <a:p>
            <a:pPr marL="0" lvl="0" indent="0">
              <a:buNone/>
            </a:pPr>
            <a:endParaRPr lang="ru-RU" sz="1400" b="1" i="1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ru-RU" sz="1400" b="1" i="1" dirty="0"/>
              <a:t>                                  2 куплет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 Здесь живут очень добрые люди,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Здесь веселье всегда , круглый год!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Парк Синягина сказкою встретит, 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Дом Культуры нас песней зовёт!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                                                                      3 куплет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                                                          Вот ещё подрастём мы немного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                                                          Вместе в школу учиться пойдём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                                                         Будет светлой и чистой дорога</a:t>
            </a:r>
          </a:p>
          <a:p>
            <a:pPr marL="0" indent="0">
              <a:buNone/>
            </a:pPr>
            <a:r>
              <a:rPr lang="ru-RU" sz="1400" b="1" i="1" dirty="0"/>
              <a:t>                                                                                      Дружбу мы сквозь года пронесём</a:t>
            </a:r>
          </a:p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778098"/>
          </a:xfrm>
        </p:spPr>
        <p:txBody>
          <a:bodyPr>
            <a:normAutofit/>
          </a:bodyPr>
          <a:lstStyle/>
          <a:p>
            <a:pPr algn="r"/>
            <a:r>
              <a:rPr lang="ru-RU" sz="2800" b="1" i="1" dirty="0">
                <a:latin typeface="Candara"/>
              </a:rPr>
              <a:t>Текст песни «Наш любимый Краснообск». </a:t>
            </a:r>
            <a:br>
              <a:rPr lang="ru-RU" dirty="0"/>
            </a:br>
            <a:r>
              <a:rPr lang="ru-RU" sz="1400" dirty="0"/>
              <a:t>сл. Калинина ИА </a:t>
            </a:r>
          </a:p>
        </p:txBody>
      </p:sp>
      <p:pic>
        <p:nvPicPr>
          <p:cNvPr id="1026" name="Picture 2" descr="D:\работа\2018 - 2019 старшая группа\проект\фото для проекта\сентябрь\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297236"/>
            <a:ext cx="409891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25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8003232" cy="4209331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2000" dirty="0">
              <a:solidFill>
                <a:prstClr val="black"/>
              </a:solidFill>
              <a:latin typeface="Candara"/>
            </a:endParaRPr>
          </a:p>
          <a:p>
            <a:r>
              <a:rPr lang="ru-RU" b="1" i="1" dirty="0"/>
              <a:t>Задачи</a:t>
            </a:r>
            <a:r>
              <a:rPr lang="ru-RU" dirty="0"/>
              <a:t>: </a:t>
            </a:r>
          </a:p>
          <a:p>
            <a:pPr lvl="0"/>
            <a:r>
              <a:rPr lang="ru-RU" b="1" i="1" dirty="0"/>
              <a:t>Образовательные</a:t>
            </a:r>
            <a:r>
              <a:rPr lang="ru-RU" dirty="0"/>
              <a:t>: Знакомить детей с ближайшим окружением; достопримечательностями </a:t>
            </a:r>
            <a:r>
              <a:rPr lang="ru-RU" dirty="0" err="1"/>
              <a:t>р.п</a:t>
            </a:r>
            <a:r>
              <a:rPr lang="ru-RU" dirty="0"/>
              <a:t>. Краснообска; знаменитыми людьми, творчеством отдельных писателей, поэтов, композиторов, художников; с животным и растительным миром Краснообска;</a:t>
            </a:r>
          </a:p>
          <a:p>
            <a:pPr lvl="0"/>
            <a:r>
              <a:rPr lang="ru-RU" b="1" i="1" dirty="0"/>
              <a:t>Воспитательные</a:t>
            </a:r>
            <a:r>
              <a:rPr lang="ru-RU" dirty="0"/>
              <a:t>: Воспитывать у дошкольников патриотические чувства, гордость за свою «малую Родину»; привязанность к семье, любовь и заботливое отношение к членам своей семьи; гуманные, экологически целесообразное отношение к природе; любовь к родному городу, желание видеть его красивым, экологически чистым; гордость за своих предков; уважение к традициям народов, населяющих рабочий посёлок Краснообск. </a:t>
            </a:r>
          </a:p>
          <a:p>
            <a:pPr lvl="0"/>
            <a:r>
              <a:rPr lang="ru-RU" b="1" i="1" dirty="0"/>
              <a:t>Развивающие</a:t>
            </a:r>
            <a:r>
              <a:rPr lang="ru-RU" dirty="0"/>
              <a:t>: Развивать любознательность и интерес к познанию родного края.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 fontScale="90000"/>
          </a:bodyPr>
          <a:lstStyle/>
          <a:p>
            <a:br>
              <a:rPr lang="ru-RU" sz="4000" dirty="0">
                <a:solidFill>
                  <a:srgbClr val="FFFFFF"/>
                </a:solidFill>
                <a:latin typeface="Candara"/>
              </a:rPr>
            </a:br>
            <a:r>
              <a:rPr lang="ru-RU" sz="4000" b="1" dirty="0">
                <a:latin typeface="Candara"/>
              </a:rPr>
              <a:t>Цель проекта: </a:t>
            </a:r>
            <a:br>
              <a:rPr lang="ru-RU" sz="4000" b="1" dirty="0">
                <a:latin typeface="Candara"/>
              </a:rPr>
            </a:br>
            <a:r>
              <a:rPr lang="ru-RU" sz="2400" dirty="0">
                <a:solidFill>
                  <a:prstClr val="black"/>
                </a:solidFill>
                <a:latin typeface="Candara"/>
              </a:rPr>
              <a:t>Формирование у воспитанников ДОУ целостных представления об окружающей природе, культурной жизни, социальной среде родного края, чувства собственного достоинства.</a:t>
            </a:r>
            <a:br>
              <a:rPr lang="ru-RU" sz="2400" dirty="0">
                <a:solidFill>
                  <a:prstClr val="black"/>
                </a:solidFill>
                <a:latin typeface="Candar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4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Candara"/>
              </a:rPr>
              <a:t>Тема: Где находится Краснообск?</a:t>
            </a:r>
            <a:br>
              <a:rPr lang="ru-RU" sz="2000" b="1" i="1" dirty="0">
                <a:latin typeface="Candara"/>
              </a:rPr>
            </a:br>
            <a:r>
              <a:rPr lang="ru-RU" sz="1800" b="1" i="1" dirty="0">
                <a:latin typeface="+mn-lt"/>
                <a:ea typeface="+mn-ea"/>
                <a:cs typeface="+mn-cs"/>
              </a:rPr>
              <a:t>Цель: Дать детям представление о мире, в котором живут люди: планета Земля и страны на ней; наша Родина – Россия; наша малая Родина –Краснообск.</a:t>
            </a:r>
          </a:p>
        </p:txBody>
      </p:sp>
      <p:pic>
        <p:nvPicPr>
          <p:cNvPr id="4" name="Объект 3" descr="C:\Users\Htyn\Desktop\отчет за октябрь . фото\IMG_20191007_073606_HDR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4" y="1586254"/>
            <a:ext cx="2332542" cy="1229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9592" y="5369692"/>
            <a:ext cx="2304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Выступления ребят о путешествиях </a:t>
            </a:r>
          </a:p>
          <a:p>
            <a:r>
              <a:rPr lang="ru-RU" sz="1600" b="1" i="1" dirty="0"/>
              <a:t>по городам России</a:t>
            </a:r>
          </a:p>
        </p:txBody>
      </p:sp>
      <p:pic>
        <p:nvPicPr>
          <p:cNvPr id="6" name="Рисунок 5" descr="C:\Users\Htyn\Desktop\2019\проект\фото для проекта\IMG_20190909_092833_HD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588">
            <a:off x="1563868" y="2848362"/>
            <a:ext cx="1025450" cy="107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070"/>
            <a:ext cx="1296144" cy="1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522" y="3666321"/>
            <a:ext cx="1373899" cy="170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845">
            <a:off x="7376345" y="3588132"/>
            <a:ext cx="1170596" cy="127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446">
            <a:off x="5625297" y="5133908"/>
            <a:ext cx="823656" cy="1325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Htyn\AppData\Local\Microsoft\Windows\INetCache\Content.Word\IMG_20190923_11174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76" y="3597654"/>
            <a:ext cx="2534358" cy="1272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6028835" y="2928605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История создания </a:t>
            </a:r>
          </a:p>
          <a:p>
            <a:r>
              <a:rPr lang="ru-RU" b="1" i="1" dirty="0"/>
              <a:t>Краснообска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8626" y="4963417"/>
            <a:ext cx="2256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Экскурсия</a:t>
            </a:r>
          </a:p>
          <a:p>
            <a:r>
              <a:rPr lang="ru-RU" b="1" i="1" dirty="0"/>
              <a:t>на станцию</a:t>
            </a:r>
          </a:p>
          <a:p>
            <a:r>
              <a:rPr lang="ru-RU" b="1" i="1" dirty="0"/>
              <a:t>юных натуралистов</a:t>
            </a:r>
          </a:p>
          <a:p>
            <a:r>
              <a:rPr lang="ru-RU" b="1" i="1" dirty="0"/>
              <a:t>Р.П Краснообск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23849" y="5046527"/>
            <a:ext cx="2929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Выставка рисунков «Дом, </a:t>
            </a:r>
          </a:p>
          <a:p>
            <a:r>
              <a:rPr lang="ru-RU" b="1" i="1" dirty="0"/>
              <a:t>в котором я живу</a:t>
            </a:r>
            <a:r>
              <a:rPr lang="ru-RU" dirty="0"/>
              <a:t>»</a:t>
            </a:r>
          </a:p>
        </p:txBody>
      </p:sp>
      <p:pic>
        <p:nvPicPr>
          <p:cNvPr id="1026" name="Picture 2" descr="D:\работа\2018 - 2019 старшая группа\проект\фото для проекта\сентябрь\IMG_20190919_122608_HD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1627">
            <a:off x="442530" y="3264327"/>
            <a:ext cx="952573" cy="127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032">
            <a:off x="4231468" y="1727345"/>
            <a:ext cx="1448436" cy="108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D:\работа\2018 - 2019 старшая группа\проект\фото для проекта\сентябрь\IMG_20190904_155636_HD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9697">
            <a:off x="3104046" y="1489804"/>
            <a:ext cx="992902" cy="132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4046" y="2891214"/>
            <a:ext cx="321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Беседы «Наша планета Земля, </a:t>
            </a:r>
          </a:p>
          <a:p>
            <a:r>
              <a:rPr lang="ru-RU" sz="1600" b="1" i="1" dirty="0"/>
              <a:t>Наша страна - Россия</a:t>
            </a:r>
          </a:p>
        </p:txBody>
      </p:sp>
      <p:pic>
        <p:nvPicPr>
          <p:cNvPr id="1030" name="Picture 6" descr="D:\работа\2018 - 2019 старшая группа\проект\фото для проекта\сентябрь\IMG_20190916_090737_HDR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8232">
            <a:off x="1623078" y="4092427"/>
            <a:ext cx="959852" cy="12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36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765" y="260649"/>
            <a:ext cx="8229600" cy="1224136"/>
          </a:xfrm>
        </p:spPr>
        <p:txBody>
          <a:bodyPr>
            <a:noAutofit/>
          </a:bodyPr>
          <a:lstStyle/>
          <a:p>
            <a:pPr algn="l"/>
            <a:br>
              <a:rPr lang="ru-RU" sz="2500" b="1" i="1" dirty="0">
                <a:latin typeface="Candara"/>
              </a:rPr>
            </a:br>
            <a:br>
              <a:rPr lang="ru-RU" sz="2500" b="1" i="1" dirty="0">
                <a:latin typeface="Candara"/>
              </a:rPr>
            </a:br>
            <a:br>
              <a:rPr lang="ru-RU" sz="25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Тема: Культурная жизнь Краснообска. Знакомство с театром. Детская театральная студия «Голубятня» (ДК  </a:t>
            </a:r>
            <a:r>
              <a:rPr lang="ru-RU" sz="2000" b="1" i="1" dirty="0" err="1">
                <a:latin typeface="Candara"/>
              </a:rPr>
              <a:t>р.п.Краснообска</a:t>
            </a:r>
            <a:r>
              <a:rPr lang="ru-RU" sz="2000" b="1" i="1" dirty="0">
                <a:latin typeface="Candara"/>
              </a:rPr>
              <a:t>).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Цель: Знакомство с миром  театра и  театральной жизнью Краснообска</a:t>
            </a:r>
            <a:br>
              <a:rPr lang="ru-RU" sz="2000" b="1" i="1" dirty="0">
                <a:latin typeface="Candara"/>
              </a:rPr>
            </a:br>
            <a:br>
              <a:rPr lang="ru-RU" sz="1800" dirty="0">
                <a:solidFill>
                  <a:prstClr val="black"/>
                </a:solidFill>
                <a:latin typeface="Candara"/>
              </a:rPr>
            </a:br>
            <a:br>
              <a:rPr lang="ru-RU" sz="2500" b="1" i="1" dirty="0">
                <a:latin typeface="Candara"/>
              </a:rPr>
            </a:br>
            <a:endParaRPr lang="ru-RU" sz="2500" b="1" i="1" dirty="0">
              <a:latin typeface="Candara"/>
            </a:endParaRPr>
          </a:p>
        </p:txBody>
      </p:sp>
      <p:pic>
        <p:nvPicPr>
          <p:cNvPr id="7" name="Рисунок 6" descr="D:\2019\проект\фото для проекта\ноябрь\IMG_20191106_16174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09506">
            <a:off x="2616829" y="4720169"/>
            <a:ext cx="1222854" cy="1343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2019\проект\фото для проекта\ноябрь\IMG_20191106_16181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82469">
            <a:off x="418669" y="4228761"/>
            <a:ext cx="957443" cy="130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2019\проект\фото для проекта\ноябрь\IMG_20191106_161501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846">
            <a:off x="1436205" y="3921788"/>
            <a:ext cx="1591621" cy="11746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996005" y="539185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Работа театральной мини студии «</a:t>
            </a:r>
            <a:r>
              <a:rPr lang="ru-RU" b="1" i="1" dirty="0" err="1"/>
              <a:t>Веселые</a:t>
            </a:r>
            <a:r>
              <a:rPr lang="ru-RU" b="1" i="1" dirty="0"/>
              <a:t> </a:t>
            </a:r>
            <a:r>
              <a:rPr lang="ru-RU" b="1" i="1" dirty="0" err="1"/>
              <a:t>осьминожки</a:t>
            </a:r>
            <a:endParaRPr lang="ru-RU" b="1" i="1" dirty="0"/>
          </a:p>
        </p:txBody>
      </p:sp>
      <p:pic>
        <p:nvPicPr>
          <p:cNvPr id="12" name="Объект 7" descr="D:\2019\проект\фото для проекта\ноябрь\IMG_20191126_092313.jpg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8561">
            <a:off x="7099535" y="3633297"/>
            <a:ext cx="1544583" cy="1434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2019\проект\фото для проекта\ноябрь\SAVE_20191128_194543.jpe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061770"/>
            <a:ext cx="2234815" cy="1623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Объект 3" descr="D:\2019\проект\фото для проекта\декабрь фото\SAVE_20191218_114848.jpeg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838" y="1711972"/>
            <a:ext cx="2952328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D:\2019\проект\фото для проекта\декабрь фото\IMG-20191218-WA0035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229" y="1711972"/>
            <a:ext cx="1736153" cy="13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D:\2019\проект\фото для проекта\декабрь фото\SAVE_20191218_114640.jpe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27380">
            <a:off x="6300194" y="1795541"/>
            <a:ext cx="1937776" cy="11526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69311" y="3152134"/>
            <a:ext cx="2374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Экскурсия  МБУ </a:t>
            </a:r>
            <a:r>
              <a:rPr lang="ru-RU" sz="1600" b="1" i="1" dirty="0" err="1"/>
              <a:t>р.п</a:t>
            </a:r>
            <a:r>
              <a:rPr lang="ru-RU" sz="1600" b="1" i="1" dirty="0"/>
              <a:t>. Краснообска</a:t>
            </a:r>
            <a:br>
              <a:rPr lang="ru-RU" sz="1600" b="1" i="1" dirty="0"/>
            </a:br>
            <a:r>
              <a:rPr lang="ru-RU" sz="1600" b="1" i="1" dirty="0"/>
              <a:t>Дом Культуры.</a:t>
            </a:r>
            <a:br>
              <a:rPr lang="ru-RU" sz="1600" b="1" i="1" dirty="0"/>
            </a:br>
            <a:endParaRPr lang="ru-RU" sz="1600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1987"/>
          </a:xfrm>
        </p:spPr>
        <p:txBody>
          <a:bodyPr/>
          <a:lstStyle/>
          <a:p>
            <a:endParaRPr lang="ru-RU" dirty="0"/>
          </a:p>
          <a:p>
            <a:pPr marL="0"/>
            <a:endParaRPr lang="ru-RU" sz="1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529166" y="317407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репетиция детской </a:t>
            </a:r>
          </a:p>
          <a:p>
            <a:r>
              <a:rPr lang="ru-RU" sz="1600" b="1" i="1" dirty="0"/>
              <a:t>театральной студии «</a:t>
            </a:r>
            <a:r>
              <a:rPr lang="ru-RU" sz="1600" b="1" i="1" dirty="0" err="1"/>
              <a:t>Глубятня</a:t>
            </a:r>
            <a:endParaRPr lang="ru-RU" sz="16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992617" y="3134293"/>
            <a:ext cx="216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/>
              <a:t>Работа кружков в ДК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48264" y="5244307"/>
            <a:ext cx="1856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просмотр</a:t>
            </a:r>
          </a:p>
          <a:p>
            <a:r>
              <a:rPr lang="ru-RU" sz="1600" b="1" i="1" dirty="0"/>
              <a:t>спектакля детской </a:t>
            </a:r>
          </a:p>
          <a:p>
            <a:r>
              <a:rPr lang="ru-RU" sz="1600" b="1" i="1" dirty="0"/>
              <a:t>студии «Голубятня»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45573" y="5836489"/>
            <a:ext cx="2404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/>
              <a:t>постановка сказки</a:t>
            </a:r>
          </a:p>
          <a:p>
            <a:r>
              <a:rPr lang="ru-RU" sz="1600" b="1" i="1" dirty="0"/>
              <a:t>«Волк и семеро козлят»</a:t>
            </a:r>
          </a:p>
        </p:txBody>
      </p:sp>
    </p:spTree>
    <p:extLst>
      <p:ext uri="{BB962C8B-B14F-4D97-AF65-F5344CB8AC3E}">
        <p14:creationId xmlns:p14="http://schemas.microsoft.com/office/powerpoint/2010/main" val="220692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064896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Candara"/>
              </a:rPr>
              <a:t>Дом детского творчества «Мастер», Дом учёных, креативный центр </a:t>
            </a:r>
            <a:r>
              <a:rPr lang="en-US" sz="2000" b="1" i="1" dirty="0" err="1">
                <a:latin typeface="Candara"/>
              </a:rPr>
              <a:t>Glekov</a:t>
            </a:r>
            <a:r>
              <a:rPr lang="en-US" sz="2000" b="1" i="1" dirty="0">
                <a:latin typeface="Candara"/>
              </a:rPr>
              <a:t> art project</a:t>
            </a:r>
            <a:endParaRPr lang="ru-RU" sz="2000" b="1" i="1" dirty="0">
              <a:latin typeface="Candara"/>
            </a:endParaRPr>
          </a:p>
        </p:txBody>
      </p:sp>
      <p:pic>
        <p:nvPicPr>
          <p:cNvPr id="9" name="Объект 3" descr="D:\2019\проект\фото для проекта\декабрь фото\10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928" y="1016443"/>
            <a:ext cx="2304256" cy="15245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966580" y="2577309"/>
            <a:ext cx="3825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Видео презентация отчётного концентра народного ансамбля</a:t>
            </a:r>
          </a:p>
          <a:p>
            <a:r>
              <a:rPr lang="ru-RU" b="1" i="1" dirty="0"/>
              <a:t>эстрадного танца «Вдохновения» . ДК  Краснообска</a:t>
            </a:r>
          </a:p>
        </p:txBody>
      </p:sp>
      <p:pic>
        <p:nvPicPr>
          <p:cNvPr id="11" name="Рисунок 10" descr="D:\2019\проект\фото для проекта\декабрь фото\IMG_20191223_12114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5193">
            <a:off x="5047556" y="3944898"/>
            <a:ext cx="1869661" cy="155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4671233" y="57677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Презентация Креативного центра </a:t>
            </a:r>
            <a:r>
              <a:rPr lang="en-US" b="1" i="1" dirty="0" err="1"/>
              <a:t>Glekov</a:t>
            </a:r>
            <a:r>
              <a:rPr lang="en-US" b="1" i="1" dirty="0"/>
              <a:t> art project</a:t>
            </a:r>
            <a:endParaRPr lang="ru-RU" b="1" i="1" dirty="0"/>
          </a:p>
        </p:txBody>
      </p:sp>
      <p:pic>
        <p:nvPicPr>
          <p:cNvPr id="14" name="Рисунок 13" descr="D:\2019\проект\фото для проекта\ноябрь\IMG_20191109_115921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466335" cy="18625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9245" y="3131307"/>
            <a:ext cx="3427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Дом Культуры </a:t>
            </a:r>
            <a:r>
              <a:rPr lang="ru-RU" b="1" i="1" dirty="0" err="1"/>
              <a:t>р.п</a:t>
            </a:r>
            <a:r>
              <a:rPr lang="ru-RU" b="1" i="1" dirty="0"/>
              <a:t>. Краснообск.</a:t>
            </a:r>
          </a:p>
          <a:p>
            <a:r>
              <a:rPr lang="ru-RU" b="1" i="1" dirty="0"/>
              <a:t> </a:t>
            </a:r>
            <a:r>
              <a:rPr lang="ru-RU" b="1" i="1" dirty="0" err="1"/>
              <a:t>Спектакльл</a:t>
            </a:r>
            <a:r>
              <a:rPr lang="ru-RU" b="1" i="1" dirty="0"/>
              <a:t> «Муха Цокотуха</a:t>
            </a:r>
          </a:p>
        </p:txBody>
      </p:sp>
      <p:pic>
        <p:nvPicPr>
          <p:cNvPr id="2050" name="Picture 2" descr="D:\работа\2018 - 2019 старшая группа\проект\проект наш краснообск вариант прошлого года\фото и видео культурная жизнь краснообска\фото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8630">
            <a:off x="7492628" y="2352289"/>
            <a:ext cx="1448324" cy="9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\2018 - 2019 старшая группа\проект\проект наш краснообск вариант прошлого года\фото и видео культурная жизнь краснообска\фото\IMG_20190212_154526_HD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8890">
            <a:off x="5973459" y="1006599"/>
            <a:ext cx="1183437" cy="157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та\2018 - 2019 старшая группа\проект\проект наш краснообск вариант прошлого года\фото и видео культурная жизнь краснообска\фото\IMG_779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694">
            <a:off x="7410449" y="1113004"/>
            <a:ext cx="1521483" cy="9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та\2018 - 2019 старшая группа\проект\проект наш краснообск вариант прошлого года\фото и видео культурная жизнь краснообска\фото\IMG_20190214_115115_HDR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262">
            <a:off x="7235735" y="4102022"/>
            <a:ext cx="1346577" cy="17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работа\2018 - 2019 старшая группа\проект\фото для проекта\ноябрь\IMG_20191115_1818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218">
            <a:off x="2203467" y="4389551"/>
            <a:ext cx="1771859" cy="132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работа\2018 - 2019 старшая группа\проект\фото для проекта\ноябрь\IMG_20191115_18183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4625">
            <a:off x="763751" y="3882470"/>
            <a:ext cx="1251853" cy="166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55576" y="5555726"/>
            <a:ext cx="240950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1600" b="1" i="1" dirty="0"/>
              <a:t>стенд проекта в группе</a:t>
            </a:r>
          </a:p>
        </p:txBody>
      </p:sp>
    </p:spTree>
    <p:extLst>
      <p:ext uri="{BB962C8B-B14F-4D97-AF65-F5344CB8AC3E}">
        <p14:creationId xmlns:p14="http://schemas.microsoft.com/office/powerpoint/2010/main" val="3297987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Candara"/>
              </a:rPr>
              <a:t>Тема: Организации Краснообска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Цель: Познакомить с работой почты, кондитерской </a:t>
            </a:r>
            <a:r>
              <a:rPr lang="ru-RU" sz="2000" b="1" i="1" dirty="0" err="1">
                <a:latin typeface="Candara"/>
              </a:rPr>
              <a:t>Болари</a:t>
            </a:r>
            <a:r>
              <a:rPr lang="ru-RU" sz="2000" b="1" i="1" dirty="0">
                <a:latin typeface="Candara"/>
              </a:rPr>
              <a:t>, медсанчасти</a:t>
            </a:r>
            <a:br>
              <a:rPr lang="ru-RU" sz="2000" b="1" i="1" dirty="0">
                <a:latin typeface="Candara"/>
              </a:rPr>
            </a:br>
            <a:endParaRPr lang="ru-RU" sz="2000" dirty="0"/>
          </a:p>
        </p:txBody>
      </p:sp>
      <p:pic>
        <p:nvPicPr>
          <p:cNvPr id="4" name="Объект 3" descr="D:\2019\проект\фото для проекта\январь\IMG_20200121_112855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098304" cy="18642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971600" y="3429000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стенд проекта</a:t>
            </a:r>
          </a:p>
        </p:txBody>
      </p:sp>
      <p:pic>
        <p:nvPicPr>
          <p:cNvPr id="6" name="Рисунок 5" descr="D:\2019\проект\фото для проекта\январь\IMG_20200115_15551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2701">
            <a:off x="3729570" y="1302293"/>
            <a:ext cx="1162051" cy="1336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019\проект\фото для проекта\январь\IMG_20200114_16385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36721">
            <a:off x="5055176" y="1511094"/>
            <a:ext cx="1302940" cy="10937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985501" y="2722194"/>
            <a:ext cx="3031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коллекция </a:t>
            </a:r>
            <a:r>
              <a:rPr lang="ru-RU" sz="1400" b="1" i="1" dirty="0" err="1"/>
              <a:t>винтажных</a:t>
            </a:r>
            <a:r>
              <a:rPr lang="ru-RU" sz="1400" b="1" i="1" dirty="0"/>
              <a:t> открыток, </a:t>
            </a:r>
          </a:p>
          <a:p>
            <a:r>
              <a:rPr lang="ru-RU" sz="1400" b="1" i="1" dirty="0"/>
              <a:t>поделки по теме</a:t>
            </a:r>
          </a:p>
        </p:txBody>
      </p:sp>
      <p:pic>
        <p:nvPicPr>
          <p:cNvPr id="9" name="Рисунок 8" descr="D:\2019\проект\фото для проекта\январь\IMG_20200121_16242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40159">
            <a:off x="3714216" y="3671722"/>
            <a:ext cx="1204357" cy="188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4190">
            <a:off x="7345532" y="4080889"/>
            <a:ext cx="1405240" cy="187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03522" y="5517232"/>
            <a:ext cx="28536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Сюжетно – ролевые</a:t>
            </a:r>
          </a:p>
          <a:p>
            <a:r>
              <a:rPr lang="ru-RU" sz="1400" b="1" i="1" dirty="0"/>
              <a:t>игры «Почта</a:t>
            </a:r>
            <a:r>
              <a:rPr lang="ru-RU" dirty="0"/>
              <a:t>», </a:t>
            </a:r>
            <a:r>
              <a:rPr lang="ru-RU" sz="1400" b="1" i="1" dirty="0"/>
              <a:t>«Медсанчасть», </a:t>
            </a:r>
          </a:p>
          <a:p>
            <a:r>
              <a:rPr lang="ru-RU" sz="1400" b="1" i="1" dirty="0"/>
              <a:t>Мария - </a:t>
            </a:r>
            <a:r>
              <a:rPr lang="ru-RU" sz="1400" b="1" i="1" dirty="0" err="1"/>
              <a:t>ра</a:t>
            </a:r>
            <a:endParaRPr lang="ru-RU" sz="14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507" y="3533541"/>
            <a:ext cx="2164867" cy="162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97" y="1477126"/>
            <a:ext cx="1843351" cy="13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15066" y="2873688"/>
            <a:ext cx="1735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выставка рисунков</a:t>
            </a:r>
          </a:p>
          <a:p>
            <a:r>
              <a:rPr lang="ru-RU" sz="1400" b="1" i="1" dirty="0"/>
              <a:t> «Медсанчасть»</a:t>
            </a:r>
          </a:p>
        </p:txBody>
      </p:sp>
      <p:pic>
        <p:nvPicPr>
          <p:cNvPr id="15" name="Рисунок 14" descr="D:\2019\проект\фото для проекта\январь\IMG_20200122_120208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62150">
            <a:off x="296126" y="4091805"/>
            <a:ext cx="1626246" cy="119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D:\2019\проект\фото для проекта\январь\IMG_20200122_114348.jpg"/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70919">
            <a:off x="1890857" y="4026386"/>
            <a:ext cx="1330479" cy="155679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857272" y="5713742"/>
            <a:ext cx="2671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презентация работы «</a:t>
            </a:r>
            <a:r>
              <a:rPr lang="ru-RU" sz="1400" b="1" i="1" dirty="0" err="1"/>
              <a:t>БОлари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31133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936104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Candara"/>
              </a:rPr>
              <a:t>Тема: Спортивный комплекс Армада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Цель: познакомить детей с работой спортивного центра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 </a:t>
            </a:r>
            <a:r>
              <a:rPr lang="ru-RU" sz="2000" b="1" i="1" dirty="0" err="1">
                <a:latin typeface="Candara"/>
              </a:rPr>
              <a:t>р.п</a:t>
            </a:r>
            <a:r>
              <a:rPr lang="ru-RU" sz="2000" b="1" i="1" dirty="0">
                <a:latin typeface="Candara"/>
              </a:rPr>
              <a:t>. </a:t>
            </a:r>
            <a:r>
              <a:rPr lang="ru-RU" sz="2000" b="1" i="1" dirty="0" err="1">
                <a:latin typeface="Candara"/>
              </a:rPr>
              <a:t>Краснобска</a:t>
            </a:r>
            <a:r>
              <a:rPr lang="ru-RU" sz="2000" b="1" i="1" dirty="0">
                <a:latin typeface="Candara"/>
              </a:rPr>
              <a:t>.</a:t>
            </a:r>
          </a:p>
        </p:txBody>
      </p:sp>
      <p:pic>
        <p:nvPicPr>
          <p:cNvPr id="4" name="Объект 3" descr="D:\2019\проект\фото для проекта\февраль\IMG_20200213_174755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25" y="1467049"/>
            <a:ext cx="1944021" cy="1280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2019\проект\фото для проекта\февраль\IMG_20200218_115941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4204">
            <a:off x="321012" y="3650915"/>
            <a:ext cx="769292" cy="1519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019\проект\фото для проекта\Армада\IMG_20200305_112844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4306" y="3029598"/>
            <a:ext cx="2949871" cy="187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2019\проект\фото для проекта\Армада\IMG_20200305_111014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183" y="1510755"/>
            <a:ext cx="2147851" cy="1237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2019\проект\фото для проекта\Армада\IMG_20200305_111617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0600">
            <a:off x="6142136" y="1329343"/>
            <a:ext cx="1553748" cy="126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2019\проект\фото для проекта\Армада\IMG_20200305_112400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11459">
            <a:off x="7493199" y="2654460"/>
            <a:ext cx="1007917" cy="146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969131" y="5390090"/>
            <a:ext cx="274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Экскурсия в спортивный </a:t>
            </a:r>
          </a:p>
          <a:p>
            <a:r>
              <a:rPr lang="ru-RU" sz="1400" b="1" i="1" dirty="0"/>
              <a:t>центр Армада</a:t>
            </a:r>
          </a:p>
        </p:txBody>
      </p:sp>
      <p:pic>
        <p:nvPicPr>
          <p:cNvPr id="12" name="Объект 3" descr="D:\2019\проект\фото для проекта\Армада\IMG_20200305_104207.jpg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30446">
            <a:off x="5876199" y="2863770"/>
            <a:ext cx="1219609" cy="15525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7825" y="2864113"/>
            <a:ext cx="2379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макет Армада» на стенде </a:t>
            </a:r>
          </a:p>
          <a:p>
            <a:r>
              <a:rPr lang="ru-RU" sz="1400" b="1" i="1" dirty="0"/>
              <a:t>проекта в группе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2484">
            <a:off x="7252633" y="4878420"/>
            <a:ext cx="1489047" cy="111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6770">
            <a:off x="5648108" y="4806782"/>
            <a:ext cx="1473408" cy="11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:\работа\2018 - 2019 старшая группа\проект\фото для проекта\февраль\SAVE_20200225_154254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5386">
            <a:off x="1064952" y="3633451"/>
            <a:ext cx="934742" cy="124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6179" y="5570574"/>
            <a:ext cx="19688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выступления ребят </a:t>
            </a:r>
          </a:p>
          <a:p>
            <a:r>
              <a:rPr lang="ru-RU" sz="1400" b="1" i="1" dirty="0"/>
              <a:t>о спортивных секциях</a:t>
            </a:r>
          </a:p>
          <a:p>
            <a:r>
              <a:rPr lang="ru-RU" sz="1400" b="1" i="1" dirty="0"/>
              <a:t>в Армаде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503">
            <a:off x="1661113" y="4619066"/>
            <a:ext cx="723676" cy="96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88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4961" y="552123"/>
            <a:ext cx="7931224" cy="792088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Candara"/>
              </a:rPr>
              <a:t>Тема: Наука в </a:t>
            </a:r>
            <a:r>
              <a:rPr lang="ru-RU" sz="2000" b="1" i="1" dirty="0" err="1">
                <a:latin typeface="Candara"/>
              </a:rPr>
              <a:t>Краснообске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Цель: сформировать представление о работе научных институтов посёлка</a:t>
            </a:r>
          </a:p>
        </p:txBody>
      </p:sp>
      <p:pic>
        <p:nvPicPr>
          <p:cNvPr id="4" name="Рисунок 3" descr="D:\2019\проект\фото для проекта\март\IMG_20200326_13421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49781">
            <a:off x="486471" y="1639963"/>
            <a:ext cx="1296713" cy="19800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 rot="21290881">
            <a:off x="409192" y="3680781"/>
            <a:ext cx="2232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Знакомство с деятельностью  ИИ Синягина. История создания парка Синягина. </a:t>
            </a:r>
          </a:p>
        </p:txBody>
      </p:sp>
      <p:pic>
        <p:nvPicPr>
          <p:cNvPr id="6" name="Рисунок 5" descr="D:\2019\проект\фото для проекта\март\IMG_20200316_160453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75090">
            <a:off x="5097695" y="1786749"/>
            <a:ext cx="1247439" cy="73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2019\проект\фото для проекта\март\IMG_20200316_15531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90689">
            <a:off x="7371671" y="1475582"/>
            <a:ext cx="1257295" cy="1041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2019\проект\фото для проекта\март\IMG_20200316_16020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94">
            <a:off x="6389328" y="1913332"/>
            <a:ext cx="1077743" cy="10077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949434" y="2968704"/>
            <a:ext cx="219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Серия экспериментов с почвой и песком</a:t>
            </a:r>
            <a:r>
              <a:rPr lang="ru-RU" sz="1400" dirty="0"/>
              <a:t>.</a:t>
            </a:r>
          </a:p>
        </p:txBody>
      </p:sp>
      <p:pic>
        <p:nvPicPr>
          <p:cNvPr id="10" name="Объект 3" descr="D:\2019\проект\фото для проекта\март\IMG_20200323_104343.jpg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38192">
            <a:off x="4814029" y="3674651"/>
            <a:ext cx="1663652" cy="168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D:\2019\проект\фото для проекта\март\IMG_20200312_162645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28250">
            <a:off x="7449301" y="3254913"/>
            <a:ext cx="853829" cy="154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D:\2019\проект\фото для проекта\март\IMG_20200316_154528.jp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8749">
            <a:off x="6698996" y="4910462"/>
            <a:ext cx="872256" cy="95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2019\проект\фото для проекта\март\IMG_20200326_075337.jpg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19565">
            <a:off x="7759791" y="5191154"/>
            <a:ext cx="791307" cy="1283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340010" y="5833095"/>
            <a:ext cx="1623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Огород на окошке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92108">
            <a:off x="2020119" y="4302866"/>
            <a:ext cx="2572735" cy="15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80504" y="5940817"/>
            <a:ext cx="2545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Видео презентации «Парк Синягина»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4846" y="1422465"/>
            <a:ext cx="12858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22906" y="3190940"/>
            <a:ext cx="17429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Каталог растений </a:t>
            </a:r>
          </a:p>
          <a:p>
            <a:r>
              <a:rPr lang="ru-RU" sz="1400" b="1" i="1" dirty="0"/>
              <a:t>растений</a:t>
            </a:r>
          </a:p>
          <a:p>
            <a:r>
              <a:rPr lang="ru-RU" sz="1400" b="1" i="1" dirty="0"/>
              <a:t>Краснообска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6250">
            <a:off x="3501412" y="1551052"/>
            <a:ext cx="13652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845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i="1" dirty="0">
                <a:latin typeface="Candara"/>
              </a:rPr>
              <a:t>Целевая экскурсия «Домашние животные в родном посёлке.»</a:t>
            </a:r>
            <a:br>
              <a:rPr lang="ru-RU" sz="2000" b="1" i="1" dirty="0">
                <a:latin typeface="Candara"/>
              </a:rPr>
            </a:br>
            <a:r>
              <a:rPr lang="ru-RU" sz="2000" b="1" i="1" dirty="0">
                <a:latin typeface="Candara"/>
              </a:rPr>
              <a:t>Цель: продолжать знакомить детей с достопримечательностями родного посёлка. воспитывать бережное отношение живой природе.</a:t>
            </a:r>
          </a:p>
        </p:txBody>
      </p:sp>
      <p:pic>
        <p:nvPicPr>
          <p:cNvPr id="4" name="Picture 3" descr="D:\работа\2020 - 2021 подготовительная группа\фото для проекта и кружка\SAVE_20200904_07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417" y="1766521"/>
            <a:ext cx="308006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D:\работа\2020 - 2021 подготовительная группа\фото для проекта и кружка\IMG_20200903_1029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36928">
            <a:off x="449779" y="1899904"/>
            <a:ext cx="1834137" cy="13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139715">
            <a:off x="599589" y="3563455"/>
            <a:ext cx="19335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правила выгула</a:t>
            </a:r>
          </a:p>
          <a:p>
            <a:r>
              <a:rPr lang="ru-RU" sz="1400" b="1" i="1" dirty="0"/>
              <a:t>домашних животных</a:t>
            </a:r>
          </a:p>
          <a:p>
            <a:r>
              <a:rPr lang="ru-RU" sz="1400" b="1" i="1" dirty="0"/>
              <a:t>на  улицах</a:t>
            </a:r>
          </a:p>
        </p:txBody>
      </p:sp>
      <p:pic>
        <p:nvPicPr>
          <p:cNvPr id="7" name="Picture 8" descr="D:\работа\2020 - 2021 подготовительная группа\фото для проекта и кружка\SAVE_20200904_0736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8164">
            <a:off x="6208880" y="1978512"/>
            <a:ext cx="2246545" cy="16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34724" y="3714933"/>
            <a:ext cx="1193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конный клуб</a:t>
            </a:r>
          </a:p>
          <a:p>
            <a:r>
              <a:rPr lang="ru-RU" sz="1400" b="1" i="1" dirty="0"/>
              <a:t>«</a:t>
            </a:r>
            <a:r>
              <a:rPr lang="ru-RU" sz="1400" b="1" i="1" dirty="0" err="1"/>
              <a:t>Арион</a:t>
            </a:r>
            <a:r>
              <a:rPr lang="ru-RU" sz="1400" b="1" i="1" dirty="0"/>
              <a:t>»</a:t>
            </a:r>
          </a:p>
        </p:txBody>
      </p:sp>
      <p:pic>
        <p:nvPicPr>
          <p:cNvPr id="9" name="Picture 5" descr="D:\работа\2020 - 2021 подготовительная группа\фото для проекта и кружка\SAVE_20200904_0737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22778">
            <a:off x="784065" y="4181673"/>
            <a:ext cx="2206549" cy="165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20418748">
            <a:off x="1923651" y="5644184"/>
            <a:ext cx="1773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/>
              <a:t>правила дорожного </a:t>
            </a:r>
          </a:p>
          <a:p>
            <a:r>
              <a:rPr lang="ru-RU" sz="1400" b="1" i="1" dirty="0"/>
              <a:t>движения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29871">
            <a:off x="6948225" y="4686447"/>
            <a:ext cx="1543016" cy="115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14332" y="6169518"/>
            <a:ext cx="1748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Выставка рисунков</a:t>
            </a:r>
          </a:p>
        </p:txBody>
      </p:sp>
      <p:pic>
        <p:nvPicPr>
          <p:cNvPr id="13" name="Picture 11" descr="D:\работа\2020 - 2021 подготовительная группа\фото для проекта и кружка\SAVE_20200904_0736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7442">
            <a:off x="4416875" y="4194518"/>
            <a:ext cx="1800138" cy="13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3440" y="5681675"/>
            <a:ext cx="1823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/>
              <a:t>как выглядит загон </a:t>
            </a:r>
          </a:p>
          <a:p>
            <a:r>
              <a:rPr lang="ru-RU" sz="1400" b="1" i="1" dirty="0"/>
              <a:t>для тренировок</a:t>
            </a:r>
          </a:p>
        </p:txBody>
      </p:sp>
    </p:spTree>
    <p:extLst>
      <p:ext uri="{BB962C8B-B14F-4D97-AF65-F5344CB8AC3E}">
        <p14:creationId xmlns:p14="http://schemas.microsoft.com/office/powerpoint/2010/main" val="2336628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802</Words>
  <Application>Microsoft Office PowerPoint</Application>
  <PresentationFormat>Экран (4:3)</PresentationFormat>
  <Paragraphs>129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a_Albionic</vt:lpstr>
      <vt:lpstr>Arial</vt:lpstr>
      <vt:lpstr>Calibri</vt:lpstr>
      <vt:lpstr>Candara</vt:lpstr>
      <vt:lpstr>Тема Office</vt:lpstr>
      <vt:lpstr>Программа краеведческого образования детей дошкольного возраста «Земля, где я сделал  свой первый шажок»</vt:lpstr>
      <vt:lpstr> Цель проекта:  Формирование у воспитанников ДОУ целостных представления об окружающей природе, культурной жизни, социальной среде родного края, чувства собственного достоинства. </vt:lpstr>
      <vt:lpstr>Тема: Где находится Краснообск? Цель: Дать детям представление о мире, в котором живут люди: планета Земля и страны на ней; наша Родина – Россия; наша малая Родина –Краснообск.</vt:lpstr>
      <vt:lpstr>   Тема: Культурная жизнь Краснообска. Знакомство с театром. Детская театральная студия «Голубятня» (ДК  р.п.Краснообска). Цель: Знакомство с миром  театра и  театральной жизнью Краснообска   </vt:lpstr>
      <vt:lpstr>Дом детского творчества «Мастер», Дом учёных, креативный центр Glekov art project</vt:lpstr>
      <vt:lpstr>Тема: Организации Краснообска Цель: Познакомить с работой почты, кондитерской Болари, медсанчасти </vt:lpstr>
      <vt:lpstr>Тема: Спортивный комплекс Армада Цель: познакомить детей с работой спортивного центра  р.п. Краснобска.</vt:lpstr>
      <vt:lpstr>Тема: Наука в Краснообске Цель: сформировать представление о работе научных институтов посёлка</vt:lpstr>
      <vt:lpstr>Целевая экскурсия «Домашние животные в родном посёлке.» Цель: продолжать знакомить детей с достопримечательностями родного посёлка. воспитывать бережное отношение живой природе.</vt:lpstr>
      <vt:lpstr>Экскурсия «Путешествие по краснообской роще» Цель: продолжать знакомить детей с красотой родного края провели: Калинина ИА, Машукова О.В, психолог Соколовская М.Е.</vt:lpstr>
      <vt:lpstr>НОД по темам:   «Школы Краснообска», «Безопасность на улицах посёлка», «Урожай в родном краю», «Золотая осень в Краснообске»</vt:lpstr>
      <vt:lpstr>Текст песни «Наш любимый Краснообск».  сл. Калинина ИА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«Светлый край берез, моя Россия»</dc:title>
  <dc:creator>Ольга Михайловна</dc:creator>
  <cp:lastModifiedBy>Инесса Евдокимова</cp:lastModifiedBy>
  <cp:revision>56</cp:revision>
  <dcterms:created xsi:type="dcterms:W3CDTF">2014-10-10T19:34:25Z</dcterms:created>
  <dcterms:modified xsi:type="dcterms:W3CDTF">2025-05-17T10:01:09Z</dcterms:modified>
</cp:coreProperties>
</file>