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3" r:id="rId5"/>
    <p:sldId id="27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0D610"/>
    <a:srgbClr val="74350A"/>
    <a:srgbClr val="190504"/>
    <a:srgbClr val="DDC79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044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413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708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948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992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43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767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409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373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41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221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586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F1248-1C3D-46AC-B0A0-9BAC73AF7C9B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839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5900" y="266700"/>
            <a:ext cx="7251700" cy="1828800"/>
          </a:xfrm>
          <a:noFill/>
          <a:effectLst>
            <a:glow rad="571500">
              <a:srgbClr val="190504">
                <a:alpha val="34000"/>
              </a:srgbClr>
            </a:glow>
            <a:softEdge rad="127000"/>
          </a:effectLst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Творческая мастерская </a:t>
            </a:r>
            <a:b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«Путешествие в страну </a:t>
            </a:r>
            <a:b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Сочиняйка</a:t>
            </a:r>
            <a: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»»</a:t>
            </a:r>
            <a:endParaRPr lang="ru-RU" sz="3200" i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25114" y="5575300"/>
            <a:ext cx="5659394" cy="998495"/>
          </a:xfrm>
          <a:noFill/>
        </p:spPr>
        <p:txBody>
          <a:bodyPr>
            <a:normAutofit fontScale="85000" lnSpcReduction="10000"/>
          </a:bodyPr>
          <a:lstStyle/>
          <a:p>
            <a:r>
              <a:rPr lang="ru-RU" sz="2700" b="1" dirty="0" smtClean="0">
                <a:ln w="0">
                  <a:noFill/>
                </a:ln>
                <a:solidFill>
                  <a:srgbClr val="74350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Мельникова Ольга Игоревна, </a:t>
            </a:r>
          </a:p>
          <a:p>
            <a:r>
              <a:rPr lang="ru-RU" sz="2700" dirty="0" smtClean="0">
                <a:ln w="0">
                  <a:noFill/>
                </a:ln>
                <a:solidFill>
                  <a:srgbClr val="74350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Воспитатель, детский сад «Теремок» </a:t>
            </a:r>
            <a:endParaRPr lang="ru-RU" sz="2700" dirty="0">
              <a:ln w="0">
                <a:noFill/>
              </a:ln>
              <a:solidFill>
                <a:srgbClr val="74350A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00" y="2349500"/>
            <a:ext cx="2400300" cy="297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1997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383957" y="825500"/>
            <a:ext cx="7673546" cy="5933646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Недаром дети любят сказку.</a:t>
            </a:r>
          </a:p>
          <a:p>
            <a:pPr marL="0" indent="0" algn="r">
              <a:buNone/>
            </a:pP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Ведь сказка тем и хороша,</a:t>
            </a:r>
          </a:p>
          <a:p>
            <a:pPr marL="0" indent="0" algn="r">
              <a:buNone/>
            </a:pP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Что в ней счастливую развязку</a:t>
            </a:r>
          </a:p>
          <a:p>
            <a:pPr marL="0" indent="0" algn="r">
              <a:buNone/>
            </a:pP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Уже предчувствует душа.</a:t>
            </a:r>
          </a:p>
          <a:p>
            <a:pPr marL="0" indent="0" algn="r">
              <a:buNone/>
            </a:pP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В.Берестов</a:t>
            </a:r>
          </a:p>
          <a:p>
            <a:pPr marL="0" indent="0" algn="just">
              <a:buNone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Технология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О.М.Ельцовой</a:t>
            </a:r>
            <a:r>
              <a:rPr lang="ru-RU" sz="24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Творческая  мастерская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форма организации совместной творческой речевой деятельности детей,  позволяющая активизировать речь старших дошкольников.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i="1" dirty="0" smtClean="0">
                <a:latin typeface="Arial" pitchFamily="34" charset="0"/>
                <a:cs typeface="Times New Roman" pitchFamily="18" charset="0"/>
              </a:rPr>
              <a:t>Основной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smtClean="0">
                <a:latin typeface="Arial" pitchFamily="34" charset="0"/>
                <a:cs typeface="Times New Roman" pitchFamily="18" charset="0"/>
              </a:rPr>
              <a:t>жанр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Times New Roman" pitchFamily="18" charset="0"/>
              </a:rPr>
              <a:t>используемый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Times New Roman" pitchFamily="18" charset="0"/>
              </a:rPr>
              <a:t>для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Times New Roman" pitchFamily="18" charset="0"/>
              </a:rPr>
              <a:t>работы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Times New Roman" pitchFamily="18" charset="0"/>
              </a:rPr>
              <a:t>творческой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Times New Roman" pitchFamily="18" charset="0"/>
              </a:rPr>
              <a:t>мастерской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Сказка</a:t>
            </a:r>
            <a:r>
              <a:rPr lang="ru-RU" sz="2000" i="1" dirty="0" smtClean="0"/>
              <a:t>.</a:t>
            </a:r>
            <a:endParaRPr lang="ru-RU" sz="2000" i="1" dirty="0"/>
          </a:p>
          <a:p>
            <a:pPr marL="0" indent="358775" algn="just">
              <a:spcBef>
                <a:spcPts val="0"/>
              </a:spcBef>
              <a:buNone/>
            </a:pPr>
            <a:endParaRPr lang="ru-RU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Сочинение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собственных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сказок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один из самых трудных, но в тоже время и самых интересных разделов развития связной речи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358775">
              <a:spcBef>
                <a:spcPts val="0"/>
              </a:spcBef>
              <a:buNone/>
            </a:pP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8775">
              <a:spcBef>
                <a:spcPts val="0"/>
              </a:spcBef>
              <a:buNone/>
            </a:pPr>
            <a:endParaRPr lang="ru-RU" sz="2400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5"/>
          <p:cNvSpPr>
            <a:spLocks noGrp="1"/>
          </p:cNvSpPr>
          <p:nvPr>
            <p:ph type="title"/>
          </p:nvPr>
        </p:nvSpPr>
        <p:spPr>
          <a:xfrm>
            <a:off x="1495425" y="98425"/>
            <a:ext cx="7413625" cy="6889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ТВОРЧЕСКАЯ МАСТЕРСКАЯ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«ПУТЕШЕСТВИЕ В СТРАНУ </a:t>
            </a: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«СОЧИНЯЙКА»»</a:t>
            </a:r>
            <a:endParaRPr lang="ru-RU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802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95168" y="98854"/>
            <a:ext cx="7414054" cy="803189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ТВОРЧЕСКАЯ МАСТЕРСКАЯ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«ПУТЕШЕСТВИЕ В СТРАНУ </a:t>
            </a: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«СОЧИНЯЙКА»»</a:t>
            </a:r>
            <a:endParaRPr lang="ru-RU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222632" y="1025268"/>
            <a:ext cx="7809471" cy="57211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indent="0" algn="just">
              <a:buNone/>
            </a:pPr>
            <a:r>
              <a:rPr lang="ru-RU" sz="24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показать педагогам, как можно изменяя сюжеты известных сказок путем введения новых сказочных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персонажей,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волшебных помощников, фантастических чудовищ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придумывать свои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сказочные истории.</a:t>
            </a: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Приём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который Вы будете использовать в своей работе называется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«Знакомые герои в новых обстоятельствах»,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когда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главные герои остаются в своей сказке, но уже в других условиях,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 также прием «Сказки перепутались»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когда встречаются герои из разных сказок и один герой помогает другому сказочному персонажу.</a:t>
            </a: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indent="0">
              <a:spcBef>
                <a:spcPts val="0"/>
              </a:spcBef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17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95168" y="98854"/>
            <a:ext cx="7414054" cy="80318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ТВОРЧЕСКАЯ МАСТЕРСКАЯ</a:t>
            </a:r>
            <a: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«ПУТЕШЕСТВИЕ В СТРАНУ </a:t>
            </a:r>
            <a:r>
              <a:rPr lang="ru-RU" sz="2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«СОЧИНЯЙКА»»</a:t>
            </a:r>
            <a:endParaRPr lang="ru-RU" sz="2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222632" y="825500"/>
            <a:ext cx="7819768" cy="592094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24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r>
              <a:rPr lang="ru-RU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педагогов: </a:t>
            </a:r>
            <a:endParaRPr lang="ru-RU" sz="24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Создать карту Сказочной страны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Представьте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что при помощи волшебной палочки мы оказались в Сказочной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стране.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Придумать и нанести на карту названия городов, деревень, рек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морей, лесов, теремов и других атрибутов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Сказочной страны.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Совершите путешествие по своей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карте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помощью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своих сказочных героев.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Возможные направления </a:t>
            </a:r>
            <a:r>
              <a:rPr lang="ru-RU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мысли: </a:t>
            </a:r>
            <a:endParaRPr lang="ru-RU" sz="24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экологическая сказка;</a:t>
            </a:r>
          </a:p>
          <a:p>
            <a:pPr lvl="0">
              <a:spcBef>
                <a:spcPts val="0"/>
              </a:spcBef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алеологическая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волшебная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сказка;</a:t>
            </a:r>
          </a:p>
          <a:p>
            <a:pPr lvl="0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математическая.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Расскажите о своем путешествии. 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indent="0">
              <a:spcBef>
                <a:spcPts val="0"/>
              </a:spcBef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608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95168" y="98854"/>
            <a:ext cx="7414054" cy="80318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ТВОРЧЕСКАЯ МАСТЕРСКАЯ</a:t>
            </a:r>
            <a: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«ПУТЕШЕСТВИЕ В СТРАНУ </a:t>
            </a:r>
            <a:r>
              <a:rPr lang="ru-RU" sz="2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«СОЧИНЯЙКА»»</a:t>
            </a:r>
            <a:endParaRPr lang="ru-RU" sz="2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222632" y="825500"/>
            <a:ext cx="7819768" cy="592094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indent="0">
              <a:spcBef>
                <a:spcPts val="0"/>
              </a:spcBef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16368" y="2967335"/>
            <a:ext cx="67112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РАБОТУ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ТВОРЧЕСТВО!!!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7" descr="MC90042350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8" y="4379377"/>
            <a:ext cx="1446215" cy="22638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MC900435847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891677"/>
            <a:ext cx="1385887" cy="20748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3" descr="MC900426378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5214938"/>
            <a:ext cx="2381250" cy="1428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3504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</TotalTime>
  <Words>263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Творческая мастерская  «Путешествие в страну  «Сочиняйка»»</vt:lpstr>
      <vt:lpstr>ТВОРЧЕСКАЯ МАСТЕРСКАЯ «ПУТЕШЕСТВИЕ В СТРАНУ «СОЧИНЯЙКА»»</vt:lpstr>
      <vt:lpstr>ТВОРЧЕСКАЯ МАСТЕРСКАЯ «ПУТЕШЕСТВИЕ В СТРАНУ «СОЧИНЯЙКА»»</vt:lpstr>
      <vt:lpstr>ТВОРЧЕСКАЯ МАСТЕРСКАЯ «ПУТЕШЕСТВИЕ В СТРАНУ «СОЧИНЯЙКА»»</vt:lpstr>
      <vt:lpstr>ТВОРЧЕСКАЯ МАСТЕРСКАЯ «ПУТЕШЕСТВИЕ В СТРАНУ «СОЧИНЯЙКА»»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Dmytro</dc:creator>
  <cp:lastModifiedBy>теремок</cp:lastModifiedBy>
  <cp:revision>75</cp:revision>
  <dcterms:created xsi:type="dcterms:W3CDTF">2015-09-22T12:08:41Z</dcterms:created>
  <dcterms:modified xsi:type="dcterms:W3CDTF">2016-12-02T07:34:40Z</dcterms:modified>
</cp:coreProperties>
</file>